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0267-18C1-965F-46F2-74F2DCA4D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440EA-77BC-F420-D08F-66886DDAB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4823-7D98-25E2-8CA2-E4705018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BBE02-6847-341C-EB4C-A149DFED4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77B75-EF7D-0559-96B9-F18F7D4FE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6287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040CD-5689-EC9B-3565-BA474B957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4A1B0F-7BF8-DABC-FD93-3743756B3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0E693-34A5-3CBB-F79D-9DB4111FE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9E0AF-E4E8-B816-2F7F-51B7FEEC0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27A8A-2F5E-28E4-E21D-8D2A9B7A3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06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97250F-FFAD-40EB-6900-B08DE3A573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72339-4F12-34C4-115A-206211212B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17B0-AA1F-1013-F0C0-9456ADE9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5043C-78EB-FDB6-8946-B4D970BA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785A3-CA69-56A1-6B64-F923A8B2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00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ADDE7-A425-D56A-FE0D-1BC4DC366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B5874-6B70-CEE8-487D-68DE8EC59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8F281-1BC6-7872-6889-05EA687AB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9414F-9BB0-AE60-D885-A12F5198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1643-8B89-5AE9-DF43-88B2163D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8836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48B1-2F5A-9832-5A69-AA1A8689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23989-E5F0-5AFF-0082-BB5A348BD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2EFF7-5996-42A9-927C-E08E8B0B4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6CBF8-C093-33A7-DE9D-D94DB0DA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BF825-BB17-2130-595A-F7FF81840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19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FEAF3-CCCF-779D-668A-873C5B06E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B08FD-E3F8-5100-8A9C-FF213EC6CF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31754-9DEA-AD26-2390-217C2E788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895EF-0B64-B07C-D0D7-53E02EC66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26C7A-00B1-C8CE-97D2-437459D12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F0F2C-B598-F4C9-7EFA-E06C2F90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401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DCBF-24E4-D42D-16D2-3D334A12A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02742-2AFA-F523-2147-4BF20E75B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E30AF7-7810-91AE-7700-023DE16F6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DA41E-EC67-3FE0-EB9A-8B01D25E3D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E22A46-CAE3-2E0F-9417-EA0018383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FAD4D7-0DA2-42F6-72DF-1B427BF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BBD6B-38F5-F39A-48E0-F48175244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A5EA3B-DFCF-C4B6-D43B-1D6CCFE0B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48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FF713-8903-0D8C-AB16-05575A39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6378E1-2F14-8636-49AE-53E99421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B4F7F-ED09-3CDE-1DD9-E72A0BA82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3578CF-9CF9-9CB1-5318-468939321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4749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0A9582-D1C2-37CA-DAB7-234BCDB18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FEB072-7922-2395-009E-A50E11391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E171B2-8FE3-61BF-E7DB-C13663307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214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DCEA-A2D7-BB96-8166-723FE8D68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AD2CD-87A3-6645-9418-4655C361A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9C5D6-C11C-7979-0FD6-2AA8F3480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BDFC8-45F8-B421-5985-78BC087FA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800A9-7FBD-3000-204A-A6F23BC19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4BE95-3D79-B243-7E27-DD1499B15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053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F4D6-1E08-D49A-9931-EE206AB36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AC3D9F-0FF6-999C-5800-F0D1FD030C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C2EDF-FCAE-D664-BFE9-D939F424A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1FBAE-5F3D-0E49-E3A7-689A4383D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9C07E-9545-8377-3367-4DA28C2D6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C277E-6D47-2FEE-5EBD-42D9D0D2A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03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23BB8-CD6D-0EE2-F0CC-FEE1780EE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35120-F3F4-C398-ADC9-98C78A8A1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351C7-9B71-8F4E-A37A-F0D2FF3CE9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581F0-A66C-43A1-AA37-F5FD11568EF2}" type="datetimeFigureOut">
              <a:rPr lang="en-IN" smtClean="0"/>
              <a:t>23-07-2024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93E2F-4024-0258-15BB-9120D6DB3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653FB-5E1C-0ADF-BD8D-152D44C99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ACAF4-0ED0-4630-A371-3889D9E8C9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739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C3F7-823C-ACB3-7931-4B9250D49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429" y="449943"/>
            <a:ext cx="11263085" cy="1944914"/>
          </a:xfrm>
        </p:spPr>
        <p:txBody>
          <a:bodyPr/>
          <a:lstStyle/>
          <a:p>
            <a:r>
              <a:rPr lang="en-IN" dirty="0">
                <a:highlight>
                  <a:srgbClr val="FF0000"/>
                </a:highlight>
              </a:rPr>
              <a:t>HEAT TRANSFER BY NATURAL CONVECTION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53E983-EA04-E416-C077-1484B0D89C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SKILL USED</a:t>
            </a:r>
          </a:p>
          <a:p>
            <a:r>
              <a:rPr lang="en-IN" sz="6000" dirty="0">
                <a:solidFill>
                  <a:srgbClr val="C00000"/>
                </a:solidFill>
              </a:rPr>
              <a:t>ANSYS</a:t>
            </a:r>
          </a:p>
        </p:txBody>
      </p:sp>
    </p:spTree>
    <p:extLst>
      <p:ext uri="{BB962C8B-B14F-4D97-AF65-F5344CB8AC3E}">
        <p14:creationId xmlns:p14="http://schemas.microsoft.com/office/powerpoint/2010/main" val="4929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77E0C-DCBB-DEFB-D0AA-59B1CEED3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</a:rPr>
              <a:t>GEOMETRY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EE4969-AAA0-C3EB-DA11-0590102CA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3782" y="1825625"/>
            <a:ext cx="8444436" cy="4351338"/>
          </a:xfrm>
        </p:spPr>
      </p:pic>
    </p:spTree>
    <p:extLst>
      <p:ext uri="{BB962C8B-B14F-4D97-AF65-F5344CB8AC3E}">
        <p14:creationId xmlns:p14="http://schemas.microsoft.com/office/powerpoint/2010/main" val="586217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E8CA-5AAA-78B3-F250-8C9C05D05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</a:rPr>
              <a:t>MESHING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27A57-17F9-C092-0EE8-6D97182CC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954" y="1825625"/>
            <a:ext cx="8322092" cy="4351338"/>
          </a:xfrm>
        </p:spPr>
      </p:pic>
    </p:spTree>
    <p:extLst>
      <p:ext uri="{BB962C8B-B14F-4D97-AF65-F5344CB8AC3E}">
        <p14:creationId xmlns:p14="http://schemas.microsoft.com/office/powerpoint/2010/main" val="295608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446E-9C5B-4FCC-0FAE-46D753002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</a:rPr>
              <a:t>SOLUTION</a:t>
            </a:r>
            <a:r>
              <a:rPr lang="en-IN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4F3440-490C-ECD5-8041-104561BACC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892" y="1825625"/>
            <a:ext cx="8332216" cy="4351338"/>
          </a:xfrm>
        </p:spPr>
      </p:pic>
    </p:spTree>
    <p:extLst>
      <p:ext uri="{BB962C8B-B14F-4D97-AF65-F5344CB8AC3E}">
        <p14:creationId xmlns:p14="http://schemas.microsoft.com/office/powerpoint/2010/main" val="1490998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DEE8-C618-49EA-0AE1-7E13310C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</a:rPr>
              <a:t>FINAL RESULT(</a:t>
            </a:r>
            <a:r>
              <a:rPr lang="en-IN" dirty="0" err="1">
                <a:solidFill>
                  <a:srgbClr val="00B050"/>
                </a:solidFill>
              </a:rPr>
              <a:t>Temparature</a:t>
            </a:r>
            <a:r>
              <a:rPr lang="en-IN" dirty="0">
                <a:solidFill>
                  <a:srgbClr val="00B050"/>
                </a:solidFill>
              </a:rPr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F1C8A7-7C03-A562-0622-7D42E1C8D7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401" y="1825625"/>
            <a:ext cx="8323198" cy="4351338"/>
          </a:xfrm>
        </p:spPr>
      </p:pic>
    </p:spTree>
    <p:extLst>
      <p:ext uri="{BB962C8B-B14F-4D97-AF65-F5344CB8AC3E}">
        <p14:creationId xmlns:p14="http://schemas.microsoft.com/office/powerpoint/2010/main" val="137604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E04D-4BEA-A2FE-0AB0-F83ED9529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</a:rPr>
              <a:t>FINAL RESULT(Velocity Vector)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3EC23C-D9F2-496B-DCBE-3068E41FF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25" y="1825625"/>
            <a:ext cx="8207350" cy="4351338"/>
          </a:xfrm>
        </p:spPr>
      </p:pic>
    </p:spTree>
    <p:extLst>
      <p:ext uri="{BB962C8B-B14F-4D97-AF65-F5344CB8AC3E}">
        <p14:creationId xmlns:p14="http://schemas.microsoft.com/office/powerpoint/2010/main" val="333438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4D3A-91FD-692A-15D0-26CAAA4B7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92D050"/>
                </a:solidFill>
              </a:rPr>
              <a:t>FINAL RESULT(Velocity Streamline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FA98FE-7730-4376-D520-AB6835825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212" y="1825625"/>
            <a:ext cx="8291575" cy="4351338"/>
          </a:xfrm>
        </p:spPr>
      </p:pic>
    </p:spTree>
    <p:extLst>
      <p:ext uri="{BB962C8B-B14F-4D97-AF65-F5344CB8AC3E}">
        <p14:creationId xmlns:p14="http://schemas.microsoft.com/office/powerpoint/2010/main" val="3384730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HEAT TRANSFER BY NATURAL CONVECTION</vt:lpstr>
      <vt:lpstr>GEOMETRY</vt:lpstr>
      <vt:lpstr>MESHING</vt:lpstr>
      <vt:lpstr>SOLUTION </vt:lpstr>
      <vt:lpstr>FINAL RESULT(Temparature)</vt:lpstr>
      <vt:lpstr>FINAL RESULT(Velocity Vector)</vt:lpstr>
      <vt:lpstr>FINAL RESULT(Velocity Streamline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Suvronil Ghosh</dc:creator>
  <cp:lastModifiedBy>Suvronil Ghosh</cp:lastModifiedBy>
  <cp:revision>1</cp:revision>
  <dcterms:created xsi:type="dcterms:W3CDTF">2024-07-23T17:57:55Z</dcterms:created>
  <dcterms:modified xsi:type="dcterms:W3CDTF">2024-07-23T18:07:11Z</dcterms:modified>
</cp:coreProperties>
</file>

<file path=docProps/thumbnail.jpeg>
</file>